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8" r:id="rId2"/>
    <p:sldId id="279" r:id="rId3"/>
    <p:sldId id="271" r:id="rId4"/>
    <p:sldId id="272" r:id="rId5"/>
    <p:sldId id="273" r:id="rId6"/>
    <p:sldId id="269" r:id="rId7"/>
    <p:sldId id="280" r:id="rId8"/>
    <p:sldId id="274" r:id="rId9"/>
    <p:sldId id="275" r:id="rId10"/>
    <p:sldId id="276" r:id="rId11"/>
    <p:sldId id="281" r:id="rId12"/>
    <p:sldId id="270" r:id="rId13"/>
    <p:sldId id="277" r:id="rId14"/>
    <p:sldId id="278" r:id="rId15"/>
    <p:sldId id="282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7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31173" y="3068960"/>
            <a:ext cx="3881653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Wat is er zo erg?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err="1">
                <a:solidFill>
                  <a:schemeClr val="bg1">
                    <a:lumMod val="50000"/>
                  </a:schemeClr>
                </a:solidFill>
              </a:rPr>
              <a:t>Stefanus</a:t>
            </a: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 getuigt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Achter Christus aan</a:t>
            </a:r>
          </a:p>
        </p:txBody>
      </p:sp>
    </p:spTree>
    <p:extLst>
      <p:ext uri="{BB962C8B-B14F-4D97-AF65-F5344CB8AC3E}">
        <p14:creationId xmlns:p14="http://schemas.microsoft.com/office/powerpoint/2010/main" val="1046658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A116DCD-9472-4738-973C-4D3C49D34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1"/>
          <a:stretch/>
        </p:blipFill>
        <p:spPr>
          <a:xfrm>
            <a:off x="2683092" y="1700808"/>
            <a:ext cx="3777813" cy="506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6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5"/>
          <a:stretch/>
        </p:blipFill>
        <p:spPr>
          <a:xfrm>
            <a:off x="1200748" y="1781914"/>
            <a:ext cx="6742504" cy="47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69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31173" y="3068960"/>
            <a:ext cx="3881653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Wat is er zo erg?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err="1">
                <a:solidFill>
                  <a:schemeClr val="bg1">
                    <a:lumMod val="50000"/>
                  </a:schemeClr>
                </a:solidFill>
              </a:rPr>
              <a:t>Stefanus</a:t>
            </a: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 getuigt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Achter Christus aan</a:t>
            </a:r>
          </a:p>
        </p:txBody>
      </p:sp>
    </p:spTree>
    <p:extLst>
      <p:ext uri="{BB962C8B-B14F-4D97-AF65-F5344CB8AC3E}">
        <p14:creationId xmlns:p14="http://schemas.microsoft.com/office/powerpoint/2010/main" val="3852404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9"/>
          <a:stretch/>
        </p:blipFill>
        <p:spPr>
          <a:xfrm>
            <a:off x="6732240" y="1844825"/>
            <a:ext cx="2147189" cy="2381807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88271" y="3321233"/>
            <a:ext cx="7488832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Achter Christus aan</a:t>
            </a:r>
          </a:p>
          <a:p>
            <a:pPr marL="457200" indent="-4572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2400" b="1" dirty="0"/>
              <a:t>Buiten de poort van de stad</a:t>
            </a:r>
          </a:p>
          <a:p>
            <a:pPr marL="457200" indent="-4572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2400" b="1" dirty="0"/>
              <a:t>Gebed: Heer Jezus ontvang mijn geest</a:t>
            </a:r>
          </a:p>
          <a:p>
            <a:pPr marL="457200" indent="-4572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nl-NL" altLang="nl-NL" sz="2400" b="1" dirty="0"/>
              <a:t>Vader, vergeef het hun</a:t>
            </a:r>
          </a:p>
        </p:txBody>
      </p:sp>
    </p:spTree>
    <p:extLst>
      <p:ext uri="{BB962C8B-B14F-4D97-AF65-F5344CB8AC3E}">
        <p14:creationId xmlns:p14="http://schemas.microsoft.com/office/powerpoint/2010/main" val="2744706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5575" y="3033993"/>
            <a:ext cx="763284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Liefde is de kracht van het martelaarschap</a:t>
            </a:r>
          </a:p>
        </p:txBody>
      </p:sp>
    </p:spTree>
    <p:extLst>
      <p:ext uri="{BB962C8B-B14F-4D97-AF65-F5344CB8AC3E}">
        <p14:creationId xmlns:p14="http://schemas.microsoft.com/office/powerpoint/2010/main" val="2924465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19" y="1888962"/>
            <a:ext cx="4672759" cy="46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72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38" y="1788870"/>
            <a:ext cx="4873724" cy="48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0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88870"/>
            <a:ext cx="4873724" cy="48737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5576" y="2277273"/>
            <a:ext cx="7488832" cy="10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Wat is er zo erg?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altLang="nl-NL" sz="2400" b="1" dirty="0"/>
              <a:t>Een broeder van ons dood gestenigd</a:t>
            </a:r>
          </a:p>
        </p:txBody>
      </p:sp>
    </p:spTree>
    <p:extLst>
      <p:ext uri="{BB962C8B-B14F-4D97-AF65-F5344CB8AC3E}">
        <p14:creationId xmlns:p14="http://schemas.microsoft.com/office/powerpoint/2010/main" val="2296310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88870"/>
            <a:ext cx="4873724" cy="48737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5576" y="2277273"/>
            <a:ext cx="7488832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Wat is er zo erg?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altLang="nl-NL" sz="2400" b="1" dirty="0"/>
              <a:t>Een broeder van ons dood gestenigd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altLang="nl-NL" sz="2400" b="1" dirty="0"/>
              <a:t>Mensen die een ander dood stenigen</a:t>
            </a:r>
          </a:p>
        </p:txBody>
      </p:sp>
    </p:spTree>
    <p:extLst>
      <p:ext uri="{BB962C8B-B14F-4D97-AF65-F5344CB8AC3E}">
        <p14:creationId xmlns:p14="http://schemas.microsoft.com/office/powerpoint/2010/main" val="664184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88870"/>
            <a:ext cx="4873724" cy="48737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5576" y="2277273"/>
            <a:ext cx="7488832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Wat is er zo erg?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altLang="nl-NL" sz="2400" b="1" dirty="0"/>
              <a:t>Een broeder van ons dood gestenigd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altLang="nl-NL" sz="2400" b="1" dirty="0"/>
              <a:t>Mensen die een ander dood stenigen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altLang="nl-NL" sz="2400" b="1" dirty="0"/>
              <a:t>Haat tegen Christus in de Hemel</a:t>
            </a:r>
          </a:p>
        </p:txBody>
      </p:sp>
    </p:spTree>
    <p:extLst>
      <p:ext uri="{BB962C8B-B14F-4D97-AF65-F5344CB8AC3E}">
        <p14:creationId xmlns:p14="http://schemas.microsoft.com/office/powerpoint/2010/main" val="3171520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31173" y="3068960"/>
            <a:ext cx="3881653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Wat is er zo erg?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err="1"/>
              <a:t>Stefanus</a:t>
            </a:r>
            <a:r>
              <a:rPr lang="nl-NL" altLang="nl-NL" sz="2400" b="1" dirty="0"/>
              <a:t> getuigt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Achter Christus aan</a:t>
            </a:r>
          </a:p>
        </p:txBody>
      </p:sp>
    </p:spTree>
    <p:extLst>
      <p:ext uri="{BB962C8B-B14F-4D97-AF65-F5344CB8AC3E}">
        <p14:creationId xmlns:p14="http://schemas.microsoft.com/office/powerpoint/2010/main" val="3852404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1" y="1916832"/>
            <a:ext cx="8051395" cy="452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4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31173" y="3068960"/>
            <a:ext cx="388165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err="1"/>
              <a:t>Martus</a:t>
            </a:r>
            <a:r>
              <a:rPr lang="nl-NL" altLang="nl-NL" sz="2400" b="1" dirty="0"/>
              <a:t> = getuige</a:t>
            </a:r>
          </a:p>
        </p:txBody>
      </p:sp>
    </p:spTree>
    <p:extLst>
      <p:ext uri="{BB962C8B-B14F-4D97-AF65-F5344CB8AC3E}">
        <p14:creationId xmlns:p14="http://schemas.microsoft.com/office/powerpoint/2010/main" val="1830386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4570" y="557324"/>
            <a:ext cx="8614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Beter met Christus te sterven, dan zonder Hem te leven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3B8873-8D47-462B-AEF3-CCA0B9130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46" y="2348880"/>
            <a:ext cx="513790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6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283</Words>
  <Application>Microsoft Office PowerPoint</Application>
  <PresentationFormat>Diavoorstelling (4:3)</PresentationFormat>
  <Paragraphs>39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14</cp:revision>
  <dcterms:created xsi:type="dcterms:W3CDTF">2017-09-14T19:12:35Z</dcterms:created>
  <dcterms:modified xsi:type="dcterms:W3CDTF">2019-10-02T06:32:02Z</dcterms:modified>
</cp:coreProperties>
</file>