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9F61F-FE32-46B0-96BD-13019D3A66D0}" type="datetimeFigureOut">
              <a:rPr lang="nl-NL" smtClean="0"/>
              <a:t>25-10-2019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A14D2-E072-47AB-AF85-2B7BC405A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7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2973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2973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2973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2973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2973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2973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2973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2973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2973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61F6-8A07-4CA5-9113-287CFDFD9F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12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8331-E80D-424E-B255-509AB36C7C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6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274638"/>
            <a:ext cx="2049462" cy="58229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99163" cy="58229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4184-B95A-4828-BFFC-273838394C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3410-6EA7-40EF-867A-696F8EFED7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9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D866-18F8-45A1-9825-290F495491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65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171B-1900-428A-BE1D-FF5A1C8AF6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6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517E-539E-42C4-83EF-28D0D057E3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95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89B66-C326-4853-8276-2857D65B1D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35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7C3F-F409-4F09-83A3-C9F4B9AC08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AB9B-7921-4A84-B627-34D1A64368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01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23CA6-1B70-417C-8A98-49056FFEB4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68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A415-B3E0-41D6-9EF0-233348121C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1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overzichtstekst te bewerken</a:t>
            </a:r>
          </a:p>
          <a:p>
            <a:pPr lvl="1"/>
            <a:r>
              <a:rPr lang="en-GB" altLang="nl-NL"/>
              <a:t>Tweede overzichtsniveau</a:t>
            </a:r>
          </a:p>
          <a:p>
            <a:pPr lvl="2"/>
            <a:r>
              <a:rPr lang="en-GB" altLang="nl-NL"/>
              <a:t>Derde overzichtsniveau</a:t>
            </a:r>
          </a:p>
          <a:p>
            <a:pPr lvl="3"/>
            <a:r>
              <a:rPr lang="en-GB" altLang="nl-NL"/>
              <a:t>Vierde overzichtsniveau</a:t>
            </a:r>
          </a:p>
          <a:p>
            <a:pPr lvl="4"/>
            <a:r>
              <a:rPr lang="en-GB" altLang="nl-NL"/>
              <a:t>Vijfde overzichtsniveau</a:t>
            </a:r>
          </a:p>
          <a:p>
            <a:pPr lvl="4"/>
            <a:r>
              <a:rPr lang="en-GB" altLang="nl-NL"/>
              <a:t>Zesde overzichtsniveau</a:t>
            </a:r>
          </a:p>
          <a:p>
            <a:pPr lvl="4"/>
            <a:r>
              <a:rPr lang="en-GB" altLang="nl-NL"/>
              <a:t>Zevende overzichtsniveau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5025" cy="447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2" charset="0"/>
                <a:ea typeface="Microsoft YaHei" charset="-122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221BF18-096D-4CC9-932A-58396A9F8A70}" type="slidenum">
              <a:rPr lang="nl-NL" sz="2800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‹nr.›</a:t>
            </a:fld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17774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CC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CC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165458" y="557324"/>
            <a:ext cx="699101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Mensen winnen door verrassende levensstijl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36543" y="2636912"/>
            <a:ext cx="5470914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rgbClr val="FFFFFF"/>
                </a:solidFill>
              </a:rPr>
              <a:t>Twee vragen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Twee werelden in één huis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Winnend gedrag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Verantwoording van de hoop</a:t>
            </a:r>
          </a:p>
        </p:txBody>
      </p:sp>
    </p:spTree>
    <p:extLst>
      <p:ext uri="{BB962C8B-B14F-4D97-AF65-F5344CB8AC3E}">
        <p14:creationId xmlns:p14="http://schemas.microsoft.com/office/powerpoint/2010/main" val="8960662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165458" y="557324"/>
            <a:ext cx="699101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Mensen winnen door verrassende levensstijl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55576" y="2636912"/>
            <a:ext cx="7992888" cy="308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rgbClr val="FFFFFF"/>
                </a:solidFill>
              </a:rPr>
              <a:t>Twee vragen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400" b="1" dirty="0">
              <a:solidFill>
                <a:srgbClr val="FFFFFF"/>
              </a:solidFill>
            </a:endParaRP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Tx/>
              <a:buChar char="-"/>
            </a:pPr>
            <a:r>
              <a:rPr lang="nl-NL" altLang="nl-NL" sz="2000" dirty="0">
                <a:solidFill>
                  <a:srgbClr val="FFFFFF"/>
                </a:solidFill>
              </a:rPr>
              <a:t>Hoe kunnen we deze verzen serieus nemen?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000" dirty="0">
              <a:solidFill>
                <a:srgbClr val="FFFFFF"/>
              </a:solidFill>
            </a:endParaRP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Tx/>
              <a:buChar char="-"/>
            </a:pPr>
            <a:r>
              <a:rPr lang="nl-NL" altLang="nl-NL" sz="2000" dirty="0">
                <a:solidFill>
                  <a:srgbClr val="FFFFFF"/>
                </a:solidFill>
              </a:rPr>
              <a:t>Wat heeft dit te maken met preken over secularisatie?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274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165458" y="557324"/>
            <a:ext cx="699101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Mensen winnen door verrassende levensstijl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36543" y="2636912"/>
            <a:ext cx="5470914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Twee vragen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Twee werelden in één huis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Winnend gedrag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Verantwoording van de hoop</a:t>
            </a:r>
          </a:p>
        </p:txBody>
      </p:sp>
    </p:spTree>
    <p:extLst>
      <p:ext uri="{BB962C8B-B14F-4D97-AF65-F5344CB8AC3E}">
        <p14:creationId xmlns:p14="http://schemas.microsoft.com/office/powerpoint/2010/main" val="1556583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165458" y="557324"/>
            <a:ext cx="699101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Mensen winnen door verrassende levensstijl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36543" y="2636912"/>
            <a:ext cx="5470914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Twee vragen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Twee werelden in één huis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Winnend gedrag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Verantwoording van de hoop</a:t>
            </a:r>
          </a:p>
        </p:txBody>
      </p:sp>
    </p:spTree>
    <p:extLst>
      <p:ext uri="{BB962C8B-B14F-4D97-AF65-F5344CB8AC3E}">
        <p14:creationId xmlns:p14="http://schemas.microsoft.com/office/powerpoint/2010/main" val="2909402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165458" y="557324"/>
            <a:ext cx="699101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Mensen winnen door verrassende levensstijl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36543" y="3717032"/>
            <a:ext cx="547091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i="1" dirty="0"/>
              <a:t>‘Net of ze bij een Ander hoort’</a:t>
            </a:r>
          </a:p>
        </p:txBody>
      </p:sp>
    </p:spTree>
    <p:extLst>
      <p:ext uri="{BB962C8B-B14F-4D97-AF65-F5344CB8AC3E}">
        <p14:creationId xmlns:p14="http://schemas.microsoft.com/office/powerpoint/2010/main" val="2909402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165458" y="557324"/>
            <a:ext cx="699101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Mensen winnen door verrassende levensstijl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65" b="2630"/>
          <a:stretch/>
        </p:blipFill>
        <p:spPr>
          <a:xfrm>
            <a:off x="1143000" y="1707167"/>
            <a:ext cx="6858000" cy="499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5799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165458" y="557324"/>
            <a:ext cx="699101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Mensen winnen door verrassende levensstijl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36543" y="2636912"/>
            <a:ext cx="5470914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Twee vragen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Twee werelden in één huis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Winnend gedrag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Verantwoording van de hoop</a:t>
            </a:r>
          </a:p>
        </p:txBody>
      </p:sp>
    </p:spTree>
    <p:extLst>
      <p:ext uri="{BB962C8B-B14F-4D97-AF65-F5344CB8AC3E}">
        <p14:creationId xmlns:p14="http://schemas.microsoft.com/office/powerpoint/2010/main" val="3468432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165458" y="557324"/>
            <a:ext cx="699101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Mensen winnen door verrassende levensstijl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3" b="3486"/>
          <a:stretch/>
        </p:blipFill>
        <p:spPr>
          <a:xfrm>
            <a:off x="1800470" y="1700808"/>
            <a:ext cx="5543059" cy="491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314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165458" y="557324"/>
            <a:ext cx="699101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Mensen winnen door verrassende levensstijl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03" y="2348880"/>
            <a:ext cx="7350193" cy="369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3514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6 Bron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360" cap="sq">
          <a:solidFill>
            <a:srgbClr val="FFFFFF"/>
          </a:solidFill>
          <a:miter lim="800000"/>
          <a:headEnd/>
          <a:tailEnd/>
        </a:ln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ea typeface="Microsoft YaHei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126</Words>
  <Application>Microsoft Office PowerPoint</Application>
  <PresentationFormat>Diavoorstelling (4:3)</PresentationFormat>
  <Paragraphs>31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2016 Bron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PresentatiePC</dc:creator>
  <cp:lastModifiedBy>BergvdH</cp:lastModifiedBy>
  <cp:revision>13</cp:revision>
  <dcterms:created xsi:type="dcterms:W3CDTF">2017-09-14T19:12:35Z</dcterms:created>
  <dcterms:modified xsi:type="dcterms:W3CDTF">2019-10-25T12:34:06Z</dcterms:modified>
</cp:coreProperties>
</file>