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1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F9F61F-FE32-46B0-96BD-13019D3A66D0}" type="datetimeFigureOut">
              <a:rPr lang="nl-NL" smtClean="0"/>
              <a:t>22-12-2019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DA14D2-E072-47AB-AF85-2B7BC405AA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077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24451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861F6-8A07-4CA5-9113-287CFDFD9FE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1126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E8331-E80D-424E-B255-509AB36C7C9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4698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08763" y="274638"/>
            <a:ext cx="2049462" cy="582295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999163" cy="582295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A44184-B95A-4828-BFFC-273838394CB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968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69225" cy="1466850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13410-6EA7-40EF-867A-696F8EFED76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4998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CD866-18F8-45A1-9825-290F495491C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0653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E171B-1900-428A-BE1D-FF5A1C8AF68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3668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4313" cy="4497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33913" y="1600200"/>
            <a:ext cx="4024312" cy="4497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9517E-539E-42C4-83EF-28D0D057E35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9954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89B66-C326-4853-8276-2857D65B1D2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3358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A7C3F-F409-4F09-83A3-C9F4B9AC084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2170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CAB9B-7921-4A84-B627-34D1A643688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1012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23CA6-1B70-417C-8A98-49056FFEB40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5687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CA415-B3E0-41D6-9EF0-233348121CC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675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1025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NL"/>
              <a:t>Klik om de opmaak van de titeltekst te bewerken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1025" cy="449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NL"/>
              <a:t>Klik om de opmaak van de overzichtstekst te bewerken</a:t>
            </a:r>
          </a:p>
          <a:p>
            <a:pPr lvl="1"/>
            <a:r>
              <a:rPr lang="en-GB" altLang="nl-NL"/>
              <a:t>Tweede overzichtsniveau</a:t>
            </a:r>
          </a:p>
          <a:p>
            <a:pPr lvl="2"/>
            <a:r>
              <a:rPr lang="en-GB" altLang="nl-NL"/>
              <a:t>Derde overzichtsniveau</a:t>
            </a:r>
          </a:p>
          <a:p>
            <a:pPr lvl="3"/>
            <a:r>
              <a:rPr lang="en-GB" altLang="nl-NL"/>
              <a:t>Vierde overzichtsniveau</a:t>
            </a:r>
          </a:p>
          <a:p>
            <a:pPr lvl="4"/>
            <a:r>
              <a:rPr lang="en-GB" altLang="nl-NL"/>
              <a:t>Vijfde overzichtsniveau</a:t>
            </a:r>
          </a:p>
          <a:p>
            <a:pPr lvl="4"/>
            <a:r>
              <a:rPr lang="en-GB" altLang="nl-NL"/>
              <a:t>Zesde overzichtsniveau</a:t>
            </a:r>
          </a:p>
          <a:p>
            <a:pPr lvl="4"/>
            <a:r>
              <a:rPr lang="en-GB" altLang="nl-NL"/>
              <a:t>Zevende overzichtsniveau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nl-NL" sz="2800">
              <a:solidFill>
                <a:srgbClr val="FFFFFF"/>
              </a:solidFill>
              <a:latin typeface="Verdana" pitchFamily="32" charset="0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nl-NL" sz="2800">
              <a:solidFill>
                <a:srgbClr val="FFFFFF"/>
              </a:solidFill>
              <a:latin typeface="Verdana" pitchFamily="32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05025" cy="4476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Verdana" pitchFamily="32" charset="0"/>
                <a:ea typeface="Microsoft YaHei" charset="-122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fld id="{6221BF18-096D-4CC9-932A-58396A9F8A70}" type="slidenum">
              <a:rPr lang="nl-NL" sz="2800"/>
              <a:pPr defTabSz="449263" fontAlgn="base">
                <a:spcBef>
                  <a:spcPct val="0"/>
                </a:spcBef>
                <a:spcAft>
                  <a:spcPct val="0"/>
                </a:spcAft>
                <a:buSzPct val="100000"/>
                <a:defRPr/>
              </a:pPr>
              <a:t>‹nr.›</a:t>
            </a:fld>
            <a:endParaRPr lang="nl-NL" sz="2800"/>
          </a:p>
        </p:txBody>
      </p:sp>
    </p:spTree>
    <p:extLst>
      <p:ext uri="{BB962C8B-B14F-4D97-AF65-F5344CB8AC3E}">
        <p14:creationId xmlns:p14="http://schemas.microsoft.com/office/powerpoint/2010/main" val="1777416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CC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CC"/>
          </a:solidFill>
          <a:latin typeface="Arial" charset="0"/>
          <a:ea typeface="Microsoft YaHei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CC"/>
          </a:solidFill>
          <a:latin typeface="Arial" charset="0"/>
          <a:ea typeface="Microsoft YaHei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CC"/>
          </a:solidFill>
          <a:latin typeface="Arial" charset="0"/>
          <a:ea typeface="Microsoft YaHei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CC"/>
          </a:solidFill>
          <a:latin typeface="Arial" charset="0"/>
          <a:ea typeface="Microsoft YaHei" charset="-122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latin typeface="Arial" charset="0"/>
          <a:ea typeface="Microsoft YaHei" charset="-122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latin typeface="Arial" charset="0"/>
          <a:ea typeface="Microsoft YaHei" charset="-122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latin typeface="Arial" charset="0"/>
          <a:ea typeface="Microsoft YaHei" charset="-122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FFFFCC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FFFFCC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FFFFCC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CC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CC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CC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CC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CC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CC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 flipH="1">
            <a:off x="-454335" y="115888"/>
            <a:ext cx="45433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5" name="Rechthoek 4"/>
          <p:cNvSpPr/>
          <p:nvPr/>
        </p:nvSpPr>
        <p:spPr>
          <a:xfrm>
            <a:off x="251520" y="2708920"/>
            <a:ext cx="69145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49263" fontAlgn="base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3600" b="1" dirty="0" smtClean="0">
                <a:solidFill>
                  <a:srgbClr val="FFFFFF"/>
                </a:solidFill>
                <a:latin typeface="Ink Free" panose="03080402000500000000" pitchFamily="66" charset="0"/>
                <a:cs typeface="Calibri" panose="020F0502020204030204" pitchFamily="34" charset="0"/>
              </a:rPr>
              <a:t>Gods kracht in het kleine begin</a:t>
            </a:r>
            <a:endParaRPr lang="nl-NL" altLang="nl-NL" sz="3600" b="1" dirty="0">
              <a:solidFill>
                <a:srgbClr val="000000"/>
              </a:solidFill>
              <a:latin typeface="Ink Free" panose="03080402000500000000" pitchFamily="66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6571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016 Bron">
  <a:themeElements>
    <a:clrScheme name="Office-th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hema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360" cap="sq">
          <a:solidFill>
            <a:srgbClr val="FFFFFF"/>
          </a:solidFill>
          <a:miter lim="800000"/>
          <a:headEnd/>
          <a:tailEnd/>
        </a:ln>
      </a:spPr>
      <a:bodyPr/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2" charset="0"/>
            <a:ea typeface="Microsoft YaHei" charset="-122"/>
          </a:defRPr>
        </a:defPPr>
      </a:lstStyle>
    </a:lnDef>
  </a:objectDefaults>
  <a:extraClrSchemeLst>
    <a:extraClrScheme>
      <a:clrScheme name="Office-th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h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6</Words>
  <Application>Microsoft Office PowerPoint</Application>
  <PresentationFormat>Diavoorstelling (4:3)</PresentationFormat>
  <Paragraphs>1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8" baseType="lpstr">
      <vt:lpstr>Microsoft YaHei</vt:lpstr>
      <vt:lpstr>Arial</vt:lpstr>
      <vt:lpstr>Calibri</vt:lpstr>
      <vt:lpstr>Ink Free</vt:lpstr>
      <vt:lpstr>Times New Roman</vt:lpstr>
      <vt:lpstr>Verdana</vt:lpstr>
      <vt:lpstr>2016 Bron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PresentatiePC</dc:creator>
  <cp:lastModifiedBy>W. Star</cp:lastModifiedBy>
  <cp:revision>15</cp:revision>
  <dcterms:created xsi:type="dcterms:W3CDTF">2017-09-14T19:12:35Z</dcterms:created>
  <dcterms:modified xsi:type="dcterms:W3CDTF">2019-12-22T20:51:52Z</dcterms:modified>
</cp:coreProperties>
</file>