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7" r:id="rId2"/>
    <p:sldId id="272" r:id="rId3"/>
    <p:sldId id="273" r:id="rId4"/>
    <p:sldId id="274" r:id="rId5"/>
    <p:sldId id="268" r:id="rId6"/>
    <p:sldId id="275" r:id="rId7"/>
    <p:sldId id="276" r:id="rId8"/>
    <p:sldId id="277" r:id="rId9"/>
    <p:sldId id="269" r:id="rId10"/>
    <p:sldId id="283" r:id="rId11"/>
    <p:sldId id="284" r:id="rId12"/>
    <p:sldId id="270" r:id="rId13"/>
    <p:sldId id="285" r:id="rId14"/>
    <p:sldId id="271" r:id="rId15"/>
    <p:sldId id="278" r:id="rId16"/>
    <p:sldId id="280" r:id="rId17"/>
    <p:sldId id="281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9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28-1-2021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6764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8850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4148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3940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2705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2810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1667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850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416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12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6686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2331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884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7706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448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3666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616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94737" y="482600"/>
            <a:ext cx="715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Intiem verbonden: God en Zijn gemeente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5554" y="2220715"/>
            <a:ext cx="7992888" cy="30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rgbClr val="FFFFFF"/>
                </a:solidFill>
              </a:rPr>
              <a:t>Waarom zou je dominee willen zijn?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Verheven God intens betrokken op nederige gemeente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God de Vader zoekt de inwendige mens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De kracht van de Geest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Woonruimte voor de Zoon</a:t>
            </a:r>
          </a:p>
        </p:txBody>
      </p:sp>
    </p:spTree>
    <p:extLst>
      <p:ext uri="{BB962C8B-B14F-4D97-AF65-F5344CB8AC3E}">
        <p14:creationId xmlns:p14="http://schemas.microsoft.com/office/powerpoint/2010/main" val="3160531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94737" y="482600"/>
            <a:ext cx="715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Intiem verbonden: God en Zijn gemeente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9B5BA2E-4F37-4899-B127-A92DDEAB4D4C}"/>
              </a:ext>
            </a:extLst>
          </p:cNvPr>
          <p:cNvCxnSpPr/>
          <p:nvPr/>
        </p:nvCxnSpPr>
        <p:spPr bwMode="auto">
          <a:xfrm>
            <a:off x="8316416" y="2276872"/>
            <a:ext cx="914400" cy="9144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0385B0-AAF8-4826-A97B-BEBB581F9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4" y="1963224"/>
            <a:ext cx="8305272" cy="44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12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94737" y="482600"/>
            <a:ext cx="715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Intiem verbonden: God en Zijn gemeente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9B5BA2E-4F37-4899-B127-A92DDEAB4D4C}"/>
              </a:ext>
            </a:extLst>
          </p:cNvPr>
          <p:cNvCxnSpPr/>
          <p:nvPr/>
        </p:nvCxnSpPr>
        <p:spPr bwMode="auto">
          <a:xfrm>
            <a:off x="8316416" y="2276872"/>
            <a:ext cx="914400" cy="9144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0385B0-AAF8-4826-A97B-BEBB581F90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06"/>
          <a:stretch/>
        </p:blipFill>
        <p:spPr>
          <a:xfrm>
            <a:off x="2087724" y="1702302"/>
            <a:ext cx="4968552" cy="503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81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94737" y="482600"/>
            <a:ext cx="715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Intiem verbonden: God en Zijn gemeente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5554" y="2220715"/>
            <a:ext cx="7992888" cy="30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Waarom zou je dominee willen zijn?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Verheven God intens betrokken op nederige gemeente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God de Vader zoekt de inwendige mens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De kracht van de Geest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Woonruimte voor de Zoon</a:t>
            </a:r>
          </a:p>
        </p:txBody>
      </p:sp>
    </p:spTree>
    <p:extLst>
      <p:ext uri="{BB962C8B-B14F-4D97-AF65-F5344CB8AC3E}">
        <p14:creationId xmlns:p14="http://schemas.microsoft.com/office/powerpoint/2010/main" val="1696241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94737" y="482600"/>
            <a:ext cx="715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Intiem verbonden: God en Zijn gemeente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9B5BA2E-4F37-4899-B127-A92DDEAB4D4C}"/>
              </a:ext>
            </a:extLst>
          </p:cNvPr>
          <p:cNvCxnSpPr/>
          <p:nvPr/>
        </p:nvCxnSpPr>
        <p:spPr bwMode="auto">
          <a:xfrm>
            <a:off x="8316416" y="2276872"/>
            <a:ext cx="914400" cy="9144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0385B0-AAF8-4826-A97B-BEBB581F90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53"/>
          <a:stretch/>
        </p:blipFill>
        <p:spPr>
          <a:xfrm>
            <a:off x="1588477" y="2070822"/>
            <a:ext cx="5967045" cy="388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80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94737" y="482600"/>
            <a:ext cx="715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Intiem verbonden: God en Zijn gemeente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5554" y="2220715"/>
            <a:ext cx="7992888" cy="30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Waarom zou je dominee willen zijn?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Verheven God intens betrokken op nederige gemeente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God de Vader zoekt de inwendige mens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De kracht van de Geest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Woonruimte voor de Zoon</a:t>
            </a:r>
          </a:p>
        </p:txBody>
      </p:sp>
    </p:spTree>
    <p:extLst>
      <p:ext uri="{BB962C8B-B14F-4D97-AF65-F5344CB8AC3E}">
        <p14:creationId xmlns:p14="http://schemas.microsoft.com/office/powerpoint/2010/main" val="4083803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94737" y="482600"/>
            <a:ext cx="715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Intiem verbonden: God en Zijn gemeente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9B5BA2E-4F37-4899-B127-A92DDEAB4D4C}"/>
              </a:ext>
            </a:extLst>
          </p:cNvPr>
          <p:cNvCxnSpPr/>
          <p:nvPr/>
        </p:nvCxnSpPr>
        <p:spPr bwMode="auto">
          <a:xfrm>
            <a:off x="8316416" y="2276872"/>
            <a:ext cx="914400" cy="9144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A0509545-FA81-4568-A52A-1C5D35968B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91"/>
          <a:stretch/>
        </p:blipFill>
        <p:spPr>
          <a:xfrm>
            <a:off x="1331640" y="1656589"/>
            <a:ext cx="6480720" cy="512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36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94737" y="482600"/>
            <a:ext cx="715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Intiem verbonden: God en Zijn gemeente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9B5BA2E-4F37-4899-B127-A92DDEAB4D4C}"/>
              </a:ext>
            </a:extLst>
          </p:cNvPr>
          <p:cNvCxnSpPr/>
          <p:nvPr/>
        </p:nvCxnSpPr>
        <p:spPr bwMode="auto">
          <a:xfrm>
            <a:off x="8316416" y="2276872"/>
            <a:ext cx="914400" cy="9144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9D59E7DF-8A49-4707-95BE-64964E8692C3}"/>
              </a:ext>
            </a:extLst>
          </p:cNvPr>
          <p:cNvSpPr txBox="1"/>
          <p:nvPr/>
        </p:nvSpPr>
        <p:spPr>
          <a:xfrm>
            <a:off x="1223626" y="328498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 zoek naar uw inwendige mens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246A583C-A44C-43ED-BC32-D2EF2E21B397}"/>
              </a:ext>
            </a:extLst>
          </p:cNvPr>
          <p:cNvCxnSpPr>
            <a:cxnSpLocks/>
          </p:cNvCxnSpPr>
          <p:nvPr/>
        </p:nvCxnSpPr>
        <p:spPr bwMode="auto">
          <a:xfrm>
            <a:off x="1331640" y="4077072"/>
            <a:ext cx="6408712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35195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94737" y="482600"/>
            <a:ext cx="715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Intiem verbonden: God en Zijn gemeente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9B5BA2E-4F37-4899-B127-A92DDEAB4D4C}"/>
              </a:ext>
            </a:extLst>
          </p:cNvPr>
          <p:cNvCxnSpPr/>
          <p:nvPr/>
        </p:nvCxnSpPr>
        <p:spPr bwMode="auto">
          <a:xfrm>
            <a:off x="8316416" y="2276872"/>
            <a:ext cx="914400" cy="9144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A0509545-FA81-4568-A52A-1C5D35968B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/>
          <a:stretch/>
        </p:blipFill>
        <p:spPr>
          <a:xfrm>
            <a:off x="1669369" y="1670338"/>
            <a:ext cx="5805262" cy="49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84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94737" y="482600"/>
            <a:ext cx="715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Intiem verbonden: God en Zijn gemeente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E72C68F-818A-4BE6-9146-4BD41FE3F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"/>
          <a:stretch/>
        </p:blipFill>
        <p:spPr>
          <a:xfrm>
            <a:off x="251519" y="1700808"/>
            <a:ext cx="3726889" cy="432691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5FFFDAF-5DD9-4E11-ABC6-AA8E735974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r="4457"/>
          <a:stretch/>
        </p:blipFill>
        <p:spPr>
          <a:xfrm>
            <a:off x="4130215" y="1725554"/>
            <a:ext cx="4752530" cy="4326911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735772DC-056B-4A5C-9CA6-F07015EF7E67}"/>
              </a:ext>
            </a:extLst>
          </p:cNvPr>
          <p:cNvSpPr/>
          <p:nvPr/>
        </p:nvSpPr>
        <p:spPr>
          <a:xfrm>
            <a:off x="1458373" y="6190734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b="1" dirty="0">
                <a:solidFill>
                  <a:schemeClr val="bg1"/>
                </a:solidFill>
              </a:rPr>
              <a:t>GKV Hoek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6A25555-69A5-4A1A-B3BF-938E60E2B298}"/>
              </a:ext>
            </a:extLst>
          </p:cNvPr>
          <p:cNvSpPr/>
          <p:nvPr/>
        </p:nvSpPr>
        <p:spPr>
          <a:xfrm>
            <a:off x="5514349" y="6190734"/>
            <a:ext cx="1984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b="1" dirty="0">
                <a:solidFill>
                  <a:schemeClr val="bg1"/>
                </a:solidFill>
              </a:rPr>
              <a:t>GKV Assen Zuid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76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5FFFDAF-5DD9-4E11-ABC6-AA8E735974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t="15317" b="26217"/>
          <a:stretch/>
        </p:blipFill>
        <p:spPr>
          <a:xfrm>
            <a:off x="3059832" y="4124087"/>
            <a:ext cx="5923119" cy="25699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E72C68F-818A-4BE6-9146-4BD41FE3FD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" t="10664" b="34896"/>
          <a:stretch/>
        </p:blipFill>
        <p:spPr>
          <a:xfrm>
            <a:off x="107504" y="1700808"/>
            <a:ext cx="5832648" cy="227981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994737" y="482600"/>
            <a:ext cx="715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Intiem verbonden: God en Zijn gemeente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5772DC-056B-4A5C-9CA6-F07015EF7E67}"/>
              </a:ext>
            </a:extLst>
          </p:cNvPr>
          <p:cNvSpPr/>
          <p:nvPr/>
        </p:nvSpPr>
        <p:spPr>
          <a:xfrm>
            <a:off x="107504" y="6324718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b="1" dirty="0">
                <a:solidFill>
                  <a:schemeClr val="bg1"/>
                </a:solidFill>
              </a:rPr>
              <a:t>GKV Berkel en Rodenrijs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6A25555-69A5-4A1A-B3BF-938E60E2B298}"/>
              </a:ext>
            </a:extLst>
          </p:cNvPr>
          <p:cNvSpPr/>
          <p:nvPr/>
        </p:nvSpPr>
        <p:spPr>
          <a:xfrm>
            <a:off x="6084168" y="1700808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b="1" dirty="0">
                <a:solidFill>
                  <a:schemeClr val="bg1"/>
                </a:solidFill>
              </a:rPr>
              <a:t>GKV Dalfsen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51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94737" y="482600"/>
            <a:ext cx="715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Intiem verbonden: God en Zijn gemeente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411CF8F-DA55-4E83-A0D7-A616E4F4C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78" y="1628800"/>
            <a:ext cx="6801244" cy="510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94737" y="482600"/>
            <a:ext cx="715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Intiem verbonden: God en Zijn gemeente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5554" y="2220715"/>
            <a:ext cx="7992888" cy="30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Waarom zou je dominee willen zijn?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Verheven God intens betrokken op nederige gemeente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God de Vader zoekt de inwendige mens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De kracht van de Geest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Woonruimte voor de Zoon</a:t>
            </a:r>
          </a:p>
        </p:txBody>
      </p:sp>
    </p:spTree>
    <p:extLst>
      <p:ext uri="{BB962C8B-B14F-4D97-AF65-F5344CB8AC3E}">
        <p14:creationId xmlns:p14="http://schemas.microsoft.com/office/powerpoint/2010/main" val="547989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94737" y="482600"/>
            <a:ext cx="715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Intiem verbonden: God en Zijn gemeente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411CF8F-DA55-4E83-A0D7-A616E4F4C4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4"/>
          <a:stretch/>
        </p:blipFill>
        <p:spPr>
          <a:xfrm>
            <a:off x="1191776" y="1695171"/>
            <a:ext cx="6760448" cy="50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9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94737" y="482600"/>
            <a:ext cx="715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Intiem verbonden: God en Zijn gemeente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5BC0EFD-31D9-4EDD-81EC-27BD17F325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24" b="14571"/>
          <a:stretch/>
        </p:blipFill>
        <p:spPr>
          <a:xfrm>
            <a:off x="1835696" y="1988841"/>
            <a:ext cx="5886450" cy="4104456"/>
          </a:xfrm>
          <a:prstGeom prst="rect">
            <a:avLst/>
          </a:prstGeom>
          <a:effectLst>
            <a:softEdge rad="292100"/>
          </a:effectLst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9B5BA2E-4F37-4899-B127-A92DDEAB4D4C}"/>
              </a:ext>
            </a:extLst>
          </p:cNvPr>
          <p:cNvCxnSpPr/>
          <p:nvPr/>
        </p:nvCxnSpPr>
        <p:spPr bwMode="auto">
          <a:xfrm>
            <a:off x="8316416" y="2276872"/>
            <a:ext cx="914400" cy="9144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FA5F410-AAF3-4DEC-8C04-32A26F4E77FB}"/>
              </a:ext>
            </a:extLst>
          </p:cNvPr>
          <p:cNvCxnSpPr/>
          <p:nvPr/>
        </p:nvCxnSpPr>
        <p:spPr bwMode="auto">
          <a:xfrm flipH="1">
            <a:off x="1619672" y="1844824"/>
            <a:ext cx="3240360" cy="1346447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0BB7AB63-C647-48CA-8EBA-72D4BB14E60D}"/>
              </a:ext>
            </a:extLst>
          </p:cNvPr>
          <p:cNvCxnSpPr/>
          <p:nvPr/>
        </p:nvCxnSpPr>
        <p:spPr bwMode="auto">
          <a:xfrm flipV="1">
            <a:off x="1704889" y="1844824"/>
            <a:ext cx="3096344" cy="1346447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79340D3B-5B50-44D1-8A53-7EF959C89EB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40152" y="1988841"/>
            <a:ext cx="1584176" cy="4104456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88CC1490-7BCD-497D-92BE-C6DBB08D467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40152" y="1844824"/>
            <a:ext cx="1584176" cy="4104456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155CB83D-C9F6-4F42-8447-9DDCED8AABC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47633" y="1988841"/>
            <a:ext cx="1584176" cy="4104456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E562EE3D-305C-476B-8812-E99B9A8256C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70959" y="1916833"/>
            <a:ext cx="1584176" cy="4104456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DA36301-B03F-41AF-B345-177CFB48CA3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149633" y="1952837"/>
            <a:ext cx="1584176" cy="4104456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CC3A2CB1-0755-4408-9F99-20DCD029BFD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81354" y="1987118"/>
            <a:ext cx="1557757" cy="3962162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20903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94737" y="482600"/>
            <a:ext cx="715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Intiem verbonden: God en Zijn gemeente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5BC0EFD-31D9-4EDD-81EC-27BD17F32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6" y="1921904"/>
            <a:ext cx="6696744" cy="4464496"/>
          </a:xfrm>
          <a:prstGeom prst="rect">
            <a:avLst/>
          </a:prstGeom>
          <a:effectLst>
            <a:softEdge rad="292100"/>
          </a:effectLst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9B5BA2E-4F37-4899-B127-A92DDEAB4D4C}"/>
              </a:ext>
            </a:extLst>
          </p:cNvPr>
          <p:cNvCxnSpPr/>
          <p:nvPr/>
        </p:nvCxnSpPr>
        <p:spPr bwMode="auto">
          <a:xfrm>
            <a:off x="8316416" y="2276872"/>
            <a:ext cx="914400" cy="9144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002149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94737" y="482600"/>
            <a:ext cx="715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Intiem verbonden: God en Zijn gemeente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5554" y="2220715"/>
            <a:ext cx="7992888" cy="30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Waarom zou je dominee willen zijn?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Verheven God intens betrokken op nederige gemeente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God de Vader zoekt de inwendige mens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De kracht van de Geest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Woonruimte voor de Zoon</a:t>
            </a:r>
          </a:p>
        </p:txBody>
      </p:sp>
    </p:spTree>
    <p:extLst>
      <p:ext uri="{BB962C8B-B14F-4D97-AF65-F5344CB8AC3E}">
        <p14:creationId xmlns:p14="http://schemas.microsoft.com/office/powerpoint/2010/main" val="2232478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286</Words>
  <Application>Microsoft Office PowerPoint</Application>
  <PresentationFormat>Diavoorstelling (4:3)</PresentationFormat>
  <Paragraphs>47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Segoe UI Light</vt:lpstr>
      <vt:lpstr>Times New Roman</vt:lpstr>
      <vt:lpstr>Verdana</vt:lpstr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BergvdH</cp:lastModifiedBy>
  <cp:revision>29</cp:revision>
  <dcterms:created xsi:type="dcterms:W3CDTF">2017-09-14T19:12:35Z</dcterms:created>
  <dcterms:modified xsi:type="dcterms:W3CDTF">2021-01-28T11:19:24Z</dcterms:modified>
</cp:coreProperties>
</file>